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2" r:id="rId4"/>
    <p:sldId id="258" r:id="rId5"/>
    <p:sldId id="261" r:id="rId6"/>
    <p:sldId id="295" r:id="rId7"/>
    <p:sldId id="294" r:id="rId8"/>
    <p:sldId id="283" r:id="rId9"/>
    <p:sldId id="284" r:id="rId10"/>
    <p:sldId id="293" r:id="rId11"/>
    <p:sldId id="271" r:id="rId12"/>
    <p:sldId id="289" r:id="rId13"/>
    <p:sldId id="288" r:id="rId14"/>
    <p:sldId id="274" r:id="rId15"/>
    <p:sldId id="281" r:id="rId16"/>
    <p:sldId id="282" r:id="rId17"/>
    <p:sldId id="273" r:id="rId18"/>
    <p:sldId id="272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4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FE578-5262-404D-8F60-37D864C45685}" type="datetimeFigureOut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FEBB6-5018-4FE9-B0D6-FF0287947E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55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921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635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358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816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654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023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632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272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54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83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74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93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785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732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966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03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FEBB6-5018-4FE9-B0D6-FF0287947E9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61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B414-96B3-44AB-A693-812BFAFACCE6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89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676B-944C-46C8-9747-AE4A3E796AA7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63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E5B-CDDD-4DC1-83F3-F5AC2445C896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19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18A9A-019C-4087-ADEA-23FC15CEC18B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19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21D-67C8-4321-921F-40D1E1E2852D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85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1D5C-1059-4E61-8125-5EAF7D325671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92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0519-E87A-4D32-A2BD-F6E1A667F53C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70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E485-7A7E-45FB-B91E-E145F3528FF7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45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D8FE-1CF4-4D0A-8088-8A46AE92C9EC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21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F92E-984A-4726-A0E4-F27364B612B9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61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62C6E-7793-412A-9B0A-8C9BAD2B9B6C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51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C2CD2-8A7A-4FCD-A9DA-0DFEC8820411}" type="datetime1">
              <a:rPr lang="zh-TW" altLang="en-US" smtClean="0"/>
              <a:t>2021/1/9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75712-1E3A-4867-A3FB-552A013198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61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gif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9.gif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08" y="721197"/>
            <a:ext cx="7323384" cy="320786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88" y="4128141"/>
            <a:ext cx="5993201" cy="23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07423" y="5990432"/>
            <a:ext cx="416654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10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028780" y="1776607"/>
            <a:ext cx="9301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諦めるな！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無理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を通して道理を蹴っ飛ばすのが、俺たちグレン団なんだよ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028780" y="4168153"/>
            <a:ext cx="6792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シモンを信じる心がシモンの力になるのなら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私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は全力であなたを信じます。 だから勝って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！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59" y="2629737"/>
            <a:ext cx="3805664" cy="307683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028780" y="2530964"/>
            <a:ext cx="9301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ロシウ、俺を信じ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ろ。お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前を信じ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る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俺を信じ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ろ。</a:t>
            </a: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俺た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ちはまだ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戦え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る！</a:t>
            </a:r>
          </a:p>
        </p:txBody>
      </p:sp>
    </p:spTree>
    <p:extLst>
      <p:ext uri="{BB962C8B-B14F-4D97-AF65-F5344CB8AC3E}">
        <p14:creationId xmlns:p14="http://schemas.microsoft.com/office/powerpoint/2010/main" val="13315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89" y="0"/>
            <a:ext cx="4530810" cy="36595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01360" y="5990432"/>
            <a:ext cx="428780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11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3" y="0"/>
            <a:ext cx="3693062" cy="33237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7" y="2200275"/>
            <a:ext cx="5610225" cy="24574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" y="2863715"/>
            <a:ext cx="3287604" cy="39942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2" y="3429000"/>
            <a:ext cx="4572000" cy="3429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49" y="3914774"/>
            <a:ext cx="3270251" cy="294322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62" y="5160167"/>
            <a:ext cx="2015787" cy="168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3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4" y="0"/>
            <a:ext cx="3457575" cy="27926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8" y="1005186"/>
            <a:ext cx="4857750" cy="40005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166105" y="5005686"/>
            <a:ext cx="11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5,000m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38485" y="2792657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因果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も定めも突破して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！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438481" y="4408718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必殺技</a:t>
            </a:r>
            <a:r>
              <a:rPr lang="zh-TW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時空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烈断バーストスピニングパンチ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38483" y="3254556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命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の叫びが銀河に響く！  </a:t>
            </a:r>
            <a:endParaRPr lang="ja-JP" altLang="en-US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438482" y="3716221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怒濤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合体！ 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ア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ークグレンラガァァァン！！！</a:t>
            </a:r>
            <a:endParaRPr lang="zh-TW" alt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01437" y="5990432"/>
            <a:ext cx="428625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12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9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79" y="0"/>
            <a:ext cx="2995613" cy="246697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7" y="967085"/>
            <a:ext cx="4953000" cy="4000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0" y="5350495"/>
            <a:ext cx="786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月からカテドラル</a:t>
            </a:r>
            <a:r>
              <a:rPr lang="en-US" altLang="zh-TW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‧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ラゼンガンへの変形シーンから計算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69306" y="4967585"/>
            <a:ext cx="1670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5,000,000m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86085" y="1950829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友の思いをこの身に刻みッ！  </a:t>
            </a:r>
            <a:endParaRPr lang="ja-JP" altLang="en-US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281169" y="4684963"/>
            <a:ext cx="6429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必殺技：超銀河ギガドリルブレイク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50" y="115330"/>
            <a:ext cx="1092739" cy="88259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281174" y="2411603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無限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の闇を光に変えるゥッ！！  </a:t>
            </a:r>
            <a:endParaRPr lang="ja-JP" altLang="en-US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286085" y="2868865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天上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天下、一騎当神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、　  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281172" y="3964129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人間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の力</a:t>
            </a:r>
            <a:r>
              <a:rPr lang="en-US" altLang="ja-JP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...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見せて</a:t>
            </a:r>
            <a:r>
              <a:rPr lang="en-US" altLang="ja-JP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...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やるぜぇぇええ！！！</a:t>
            </a:r>
            <a:endParaRPr lang="zh-TW" alt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281172" y="3324756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超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銀河グレンラ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ガンッ！！！  　  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479368" y="5990432"/>
            <a:ext cx="462938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13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3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48" y="662896"/>
            <a:ext cx="3537501" cy="519180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350" y="5854700"/>
            <a:ext cx="664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50,000,000,000,000,000,000,000,000m(52.8</a:t>
            </a:r>
            <a:r>
              <a:rPr lang="zh-TW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億光年</a:t>
            </a:r>
            <a:r>
              <a:rPr lang="en-US" altLang="zh-TW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114385" y="6316365"/>
                <a:ext cx="4497175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ja-JP" altLang="en-US" sz="24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グレンラガンの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400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  <m:r>
                          <a:rPr lang="en-US" altLang="zh-TW" sz="240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e>
                      <m:sup>
                        <m:r>
                          <a:rPr lang="en-US" altLang="ja-JP" sz="240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  <m:r>
                          <a:rPr lang="en-US" altLang="zh-TW" sz="2400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5</m:t>
                        </m:r>
                      </m:sup>
                    </m:sSup>
                    <m:r>
                      <a:rPr lang="zh-TW" altLang="en-US" sz="2400" i="1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倍</m:t>
                    </m:r>
                  </m:oMath>
                </a14:m>
                <a:r>
                  <a:rPr lang="ja-JP" altLang="en-US" sz="24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の大きさ</a:t>
                </a:r>
                <a:endParaRPr lang="en-US" altLang="ja-JP" sz="2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85" y="6316365"/>
                <a:ext cx="4497175" cy="4658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5762335" y="167620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因果の輪廻に囚われようと！ </a:t>
            </a:r>
            <a:r>
              <a:rPr lang="en-US" altLang="ja-JP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by</a:t>
            </a:r>
            <a:r>
              <a:rPr lang="en-US" altLang="ja-JP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ニ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ア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97" y="0"/>
            <a:ext cx="5472764" cy="82091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762335" y="820914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残した思いが扉を開く！ </a:t>
            </a:r>
            <a:r>
              <a:rPr lang="en-US" altLang="ja-JP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by.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ヨーコ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762335" y="1474208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無限の宇宙が阻もうと！ </a:t>
            </a:r>
            <a:r>
              <a:rPr lang="en-US" altLang="ja-JP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by.•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リーロン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762334" y="2127502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この血のたぎりが定めを決める！ </a:t>
            </a:r>
            <a:r>
              <a:rPr lang="en-US" altLang="ja-JP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by.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ヴィラル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762335" y="2780796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天も次元も突破して！ </a:t>
            </a:r>
            <a:r>
              <a:rPr lang="en-US" altLang="ja-JP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by.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シモン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762333" y="3433621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掴んで見せるぜ己の道を！ </a:t>
            </a:r>
            <a:r>
              <a:rPr lang="en-US" altLang="ja-JP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by.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グレン全員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762332" y="4086446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天元突破グレンラガン！！！  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762335" y="4739271"/>
            <a:ext cx="642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俺達を誰だと思ってやがる！！！！</a:t>
            </a:r>
            <a:endParaRPr lang="zh-TW" alt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05359" y="5990432"/>
            <a:ext cx="420781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14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5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496762" y="5987048"/>
            <a:ext cx="437976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15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229466" y="2115579"/>
            <a:ext cx="5598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俺達は一分前の俺達よりも進化する 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回転すればほんの少しだが前に進む 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そ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れがドリルなんだよ！！  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97" y="0"/>
            <a:ext cx="5472764" cy="8209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229465" y="3542091"/>
            <a:ext cx="5598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我們比起前一分鐘的我們更為進化 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每旋轉一回就能稍加前進一步 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那就是鑽頭啊！！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67" y="2035930"/>
            <a:ext cx="4921624" cy="27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5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496762" y="5987048"/>
            <a:ext cx="437976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16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97" y="0"/>
            <a:ext cx="5472764" cy="82091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656987" y="1076936"/>
            <a:ext cx="6429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そう！人間にだってもっともっと大きなヤツがいたわ！  </a:t>
            </a:r>
            <a:endParaRPr lang="en-US" altLang="ja-JP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その人のためにも私達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は前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に進む！！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ja-JP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by.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ヨーコ</a:t>
            </a:r>
            <a:endParaRPr lang="en-US" altLang="ja-JP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56987" y="4106239"/>
            <a:ext cx="6429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この心は無限！ 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そ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の大きさに私も賭けた！！  </a:t>
            </a:r>
            <a:endParaRPr lang="en-US" altLang="ja-JP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ja-JP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by.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ニア</a:t>
            </a:r>
            <a:endParaRPr lang="en-US" altLang="zh-TW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56987" y="2647140"/>
            <a:ext cx="6429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沒錯，</a:t>
            </a:r>
            <a:r>
              <a:rPr lang="zh-TW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人類肯定還有許許多多，</a:t>
            </a:r>
            <a:endParaRPr lang="en-US" altLang="ja-JP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為了</a:t>
            </a:r>
            <a:r>
              <a:rPr lang="zh-TW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他們，我們也要向前進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！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！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ja-JP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by.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ヨーコ</a:t>
            </a:r>
            <a:endParaRPr lang="en-US" altLang="ja-JP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629" y="4948245"/>
            <a:ext cx="6281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我們的心是無限寬廣的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！  </a:t>
            </a:r>
            <a:r>
              <a:rPr lang="zh-TW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我也把自己的一切賭在了上面。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ja-JP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ja-JP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by.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ニア</a:t>
            </a:r>
            <a:endParaRPr lang="en-US" altLang="zh-TW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9" y="2063306"/>
            <a:ext cx="4906380" cy="273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4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496762" y="5987048"/>
            <a:ext cx="437976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17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97" y="0"/>
            <a:ext cx="5472764" cy="82091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737204" y="4605922"/>
            <a:ext cx="4672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大グレン団が具現化させた究極のグレンラガン</a:t>
            </a: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その大きなは銀河をも凌駕する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809961" y="1670930"/>
            <a:ext cx="5868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覚えておけ！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こ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のドリルはこの宇宙に風穴を開ける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そ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の穴は、あとから続く者の道となる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倒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れていった者の願いと、あとから続く者の希望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二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つの想いを二重螺旋に織り込んで明日へと続く道を掘る！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69" y="1616706"/>
            <a:ext cx="4921016" cy="278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3429000"/>
            <a:ext cx="4572000" cy="3429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01481" y="5990432"/>
            <a:ext cx="428538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18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64000" cy="3048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49104" y="3167390"/>
            <a:ext cx="4893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ご静聴ありがとうございます</a:t>
            </a:r>
            <a:endParaRPr lang="en-US" altLang="ja-JP" sz="28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591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29" y="3923357"/>
            <a:ext cx="2857143" cy="28571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47" y="-1"/>
            <a:ext cx="3720353" cy="372035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99" y="0"/>
            <a:ext cx="5225603" cy="6858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718800" cy="37188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0" y="-36336"/>
            <a:ext cx="2857143" cy="2857143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63350" y="5990432"/>
            <a:ext cx="304800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2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07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72489" y="5990432"/>
            <a:ext cx="286522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3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584907" y="2670943"/>
            <a:ext cx="634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オレを信じろ！お前を信じる、オレを信じろ</a:t>
            </a:r>
            <a:endParaRPr lang="en-US" altLang="ja-JP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32" y="1210492"/>
            <a:ext cx="3266375" cy="443700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4584907" y="3198163"/>
            <a:ext cx="634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オレを誰だと思ってやがる！！！！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584907" y="3725383"/>
            <a:ext cx="634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お前のドリルで天を突け！</a:t>
            </a:r>
          </a:p>
        </p:txBody>
      </p:sp>
    </p:spTree>
    <p:extLst>
      <p:ext uri="{BB962C8B-B14F-4D97-AF65-F5344CB8AC3E}">
        <p14:creationId xmlns:p14="http://schemas.microsoft.com/office/powerpoint/2010/main" val="8615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63350" y="5990432"/>
            <a:ext cx="304800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4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490" y="0"/>
            <a:ext cx="4862510" cy="351073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74894" y="379651"/>
            <a:ext cx="5979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シモン専用ガンメン。機体は地下深くに封印されていたが、穴掘り作業中のシモンによって駆動キーのコアドリルと共に偶然発見される。</a:t>
            </a:r>
            <a:endParaRPr lang="zh-TW" alt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4894" y="2186860"/>
            <a:ext cx="597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必殺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技</a:t>
            </a:r>
            <a:r>
              <a:rPr lang="zh-TW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螺巖衝擊</a:t>
            </a:r>
            <a:r>
              <a:rPr lang="en-US" altLang="zh-TW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ラ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ガンインパクト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351684" y="3510732"/>
            <a:ext cx="81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1.5m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6075"/>
            <a:ext cx="4762500" cy="397192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4945473" y="4272678"/>
            <a:ext cx="5979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元カミナの専用ガンメン、カミナの死後は状況に応じて様々な登場人物に乗用されている。</a:t>
            </a:r>
            <a:endParaRPr lang="zh-TW" alt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45473" y="5773198"/>
            <a:ext cx="597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必殺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技</a:t>
            </a:r>
            <a:r>
              <a:rPr lang="zh-TW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俺を誰だと思ってやがるキック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974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63350" y="5990432"/>
            <a:ext cx="304800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5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428750"/>
            <a:ext cx="4953000" cy="4000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589469" y="5429250"/>
            <a:ext cx="58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5m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65800" y="3091497"/>
            <a:ext cx="5539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男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の魂燃え上がる、  あ、度胸合体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！</a:t>
            </a: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グ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レンラガン！！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俺を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誰だと思ってやがる！！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！</a:t>
            </a:r>
            <a:endParaRPr lang="zh-TW" alt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924" y="0"/>
            <a:ext cx="3674076" cy="308622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762335" y="4486758"/>
            <a:ext cx="516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必殺技</a:t>
            </a:r>
            <a:r>
              <a:rPr lang="zh-TW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ギガドリルブレイク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736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72489" y="5990432"/>
            <a:ext cx="286522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6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318532" y="1508597"/>
            <a:ext cx="6340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いいかシモン、忘れるな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お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前を信じろ、オレが信じるお前でもない、お前が信じるオレでもない、お前が信じるお前を信じろ！！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00" y="1210495"/>
            <a:ext cx="3266375" cy="443700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18532" y="3762716"/>
            <a:ext cx="6340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聽</a:t>
            </a:r>
            <a:r>
              <a:rPr lang="zh-TW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好，西蒙，別忘了 </a:t>
            </a:r>
            <a:endParaRPr lang="en-US" altLang="zh-TW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相信</a:t>
            </a:r>
            <a:r>
              <a:rPr lang="zh-TW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你自己，不是我相信著的你，也不是你相信著的我</a:t>
            </a:r>
            <a:r>
              <a:rPr lang="zh-TW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，而是要相信，那個相信你自己的你。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393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72489" y="5990432"/>
            <a:ext cx="286522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7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323354" y="2459503"/>
            <a:ext cx="5951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シモンはアニキじゃない。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シモンはシモンでいいと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思います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ja-JP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55" y="1240758"/>
            <a:ext cx="3476644" cy="437648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320274" y="3547928"/>
            <a:ext cx="5951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西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蒙你不是大哥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我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認為西蒙只要是西蒙你自己就好了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ja-JP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998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095999" y="2690331"/>
            <a:ext cx="4821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アニキは死んだ、もういな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い！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095998" y="3374457"/>
            <a:ext cx="4821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だけど、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俺の背中に、この胸に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、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7" y="4058583"/>
            <a:ext cx="4821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つになって生き続ける！ 　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499185" y="5990432"/>
            <a:ext cx="433130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8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1" y="2165265"/>
            <a:ext cx="5075154" cy="288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6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5" y="5467351"/>
            <a:ext cx="1581150" cy="15811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476828" y="5990432"/>
            <a:ext cx="477843" cy="534988"/>
          </a:xfrm>
        </p:spPr>
        <p:txBody>
          <a:bodyPr/>
          <a:lstStyle/>
          <a:p>
            <a:fld id="{DC375712-1E3A-4867-A3FB-552A01319851}" type="slidenum">
              <a:rPr lang="zh-TW" altLang="en-US" sz="20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Forte" panose="03060902040502070203" pitchFamily="66" charset="0"/>
              </a:rPr>
              <a:t>9</a:t>
            </a:fld>
            <a:endParaRPr lang="zh-TW" altLang="en-US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Forte" panose="03060902040502070203" pitchFamily="66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837877" y="1347788"/>
            <a:ext cx="5734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穴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を掘るなら天をつく！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37877" y="2144978"/>
            <a:ext cx="5734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墓穴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掘っても堀り抜けて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822101" y="2942168"/>
            <a:ext cx="576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突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き抜けたなら俺の勝ち！ 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809477" y="3736520"/>
            <a:ext cx="5763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俺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を誰だと思っている</a:t>
            </a:r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endParaRPr lang="en-US" altLang="ja-JP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09477" y="4530765"/>
            <a:ext cx="5763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俺</a:t>
            </a:r>
            <a:r>
              <a:rPr lang="ja-JP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はシモンだ、カミナのアニキじゃない、 俺は俺だ！　穴掘りシモンだ！！ </a:t>
            </a:r>
            <a:endParaRPr lang="en-US" altLang="ja-JP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52" y="1984473"/>
            <a:ext cx="5119200" cy="28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0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1188</Words>
  <Application>Microsoft Office PowerPoint</Application>
  <PresentationFormat>寬螢幕</PresentationFormat>
  <Paragraphs>117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新細明體</vt:lpstr>
      <vt:lpstr>標楷體</vt:lpstr>
      <vt:lpstr>Arial</vt:lpstr>
      <vt:lpstr>Calibri</vt:lpstr>
      <vt:lpstr>Calibri Light</vt:lpstr>
      <vt:lpstr>Cambria Math</vt:lpstr>
      <vt:lpstr>Forte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156</cp:revision>
  <dcterms:created xsi:type="dcterms:W3CDTF">2020-12-12T08:07:25Z</dcterms:created>
  <dcterms:modified xsi:type="dcterms:W3CDTF">2021-01-09T13:06:38Z</dcterms:modified>
</cp:coreProperties>
</file>